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8" r:id="rId3"/>
    <p:sldId id="286" r:id="rId4"/>
    <p:sldId id="287" r:id="rId5"/>
    <p:sldId id="259" r:id="rId6"/>
    <p:sldId id="260" r:id="rId7"/>
    <p:sldId id="289" r:id="rId8"/>
    <p:sldId id="262" r:id="rId9"/>
    <p:sldId id="290" r:id="rId10"/>
    <p:sldId id="264" r:id="rId11"/>
    <p:sldId id="291" r:id="rId12"/>
    <p:sldId id="265" r:id="rId13"/>
    <p:sldId id="292" r:id="rId14"/>
    <p:sldId id="261" r:id="rId15"/>
    <p:sldId id="263" r:id="rId16"/>
    <p:sldId id="293" r:id="rId17"/>
    <p:sldId id="266" r:id="rId18"/>
    <p:sldId id="267" r:id="rId19"/>
    <p:sldId id="294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 玺" initials="曹" lastIdx="3" clrIdx="0">
    <p:extLst>
      <p:ext uri="{19B8F6BF-5375-455C-9EA6-DF929625EA0E}">
        <p15:presenceInfo xmlns:p15="http://schemas.microsoft.com/office/powerpoint/2012/main" userId="ad418eaf8f5ed6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184"/>
  </p:normalViewPr>
  <p:slideViewPr>
    <p:cSldViewPr snapToGrid="0" snapToObjects="1">
      <p:cViewPr varScale="1">
        <p:scale>
          <a:sx n="49" d="100"/>
          <a:sy n="49" d="100"/>
        </p:scale>
        <p:origin x="2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46F27-EC0F-3B4F-908F-4352786BFE8D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A41CD-EF3E-3947-B0B1-DB0B0399DA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62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A41CD-EF3E-3947-B0B1-DB0B0399DAD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97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apply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com.android.application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dirty="0"/>
              <a:t>android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compileSdkVersion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buildToolsVersion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"29.0.3"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defaultConfig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 err="1"/>
              <a:t>applicationId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name.metaphors.hellouniapp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minSdkVersion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targetSdkVersion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versionCode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versionName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"1.0.0"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multiDexEnabled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ndk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    </a:t>
            </a:r>
            <a:r>
              <a:rPr lang="en" altLang="zh-CN" dirty="0" err="1"/>
              <a:t>abiFilters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armeabi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'armeabi-v7a'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'arm64-v8a'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'x86'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'x86_64'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'mips64'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buildTypes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/>
              <a:t>release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    </a:t>
            </a:r>
            <a:r>
              <a:rPr lang="en" altLang="zh-CN" dirty="0" err="1"/>
              <a:t>minifyEnabled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dirty="0" err="1"/>
              <a:t>proguardFiles</a:t>
            </a:r>
            <a:r>
              <a:rPr lang="en" altLang="zh-CN" dirty="0"/>
              <a:t> </a:t>
            </a:r>
            <a:r>
              <a:rPr lang="en" altLang="zh-CN" dirty="0" err="1"/>
              <a:t>getDefaultProguardFile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-android-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optimize.txt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),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proguard-rules.pro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aaptOptions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 err="1"/>
              <a:t>additionalParameters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'--auto-add-overlay'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ignoreAssetsPattern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"!.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:!.git:.*:!CVS:!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thumbs.db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:!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picasa.ini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:!*.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scc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:*~"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dirty="0"/>
              <a:t>repositories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flatDir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 err="1"/>
              <a:t>dirs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'libs'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dirty="0"/>
              <a:t>dependencies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/>
              <a:t>implementation </a:t>
            </a:r>
            <a:r>
              <a:rPr lang="en" altLang="zh-CN" dirty="0" err="1"/>
              <a:t>fileTree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'libs'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n" altLang="zh-CN" dirty="0"/>
              <a:t>: [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'*.jar'</a:t>
            </a:r>
            <a:r>
              <a:rPr lang="en" altLang="zh-CN" dirty="0"/>
              <a:t>])</a:t>
            </a:r>
            <a:br>
              <a:rPr lang="en" altLang="zh-CN" dirty="0"/>
            </a:br>
            <a:r>
              <a:rPr lang="en" altLang="zh-CN" dirty="0"/>
              <a:t>    implementation </a:t>
            </a:r>
            <a:r>
              <a:rPr lang="en" altLang="zh-CN" dirty="0" err="1"/>
              <a:t>fileTree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'libs'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n" altLang="zh-CN" dirty="0"/>
              <a:t>: [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'*.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])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'androidx.appcompat:appcompat:1.1.0'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'androidx.constraintlayout:constraintlayout:1.1.3'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'androidx.recyclerview:recyclerview:1.1.0'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'androidx.multidex:multidex:2.0.1'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'com.facebook.fresco:fresco:1.13.0'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"com.facebook.fresco:animated-gif:1.13.0"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'com.github.bumptech.glide:glide:4.11.0'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implementation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'com.alibaba:fastjson:1.2.62'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A41CD-EF3E-3947-B0B1-DB0B0399DAD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59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A41CD-EF3E-3947-B0B1-DB0B0399DAD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9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&lt;manifest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xmlns:android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schemas.android.com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/res/android"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xmlns:tools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schemas.android.com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/tools"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package="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name.metaphors.hellouniapp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&lt;application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io.dcloud.application.DCloudApplication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android:allowBackup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="false"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android:allowClearUserData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android:icon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="@mipmap/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ic_launcher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android:label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="@string/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android:largeHeap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android:roundIcon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="@mipmap/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ic_launcher_round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android:usesCleartextTraffic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tools:replace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&lt;uses-library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org.apache.http.legacy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android:required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="false" /&gt;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&lt;activity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io.dcloud.PandoraEntry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android:configChanges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orientation|keyboardHidden|keyboard|navigation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android:hardwareAccelerated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android:label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="@string/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android:launchMode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singleTask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="@style/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TranslucentTheme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android:windowSoftInputMode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adjustResize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&lt;intent-filter&gt;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&lt;action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android.intent.action.MAIN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&lt;action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android.intent.action.VIEW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&lt;category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android.intent.category.LAUNCHER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&lt;/intent-filter&gt;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&lt;/activity&gt;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&lt;activity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android:name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io.dcloud.PandoraEntryActivity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android:configChanges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="orientation|keyboardHidden|screenSize|mcc|mnc|fontScale|keyboard"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android:hardwareAccelerated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android:launchMode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singleTask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android:permission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com.miui.securitycenter.permission.AppPermissionsEditor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android:screenOrientation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="portrait"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android:theme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="@style/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DCloudTheme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android:windowSoftInputMode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adjustResize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tools:ignore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LockedOrientationActivity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&lt;/application&gt;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&lt;/manifest&gt;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A41CD-EF3E-3947-B0B1-DB0B0399DAD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66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27101-C68D-FC40-8BAE-D84B570CE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EB798A-6E91-B245-AC92-199E666AA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748367-C688-094D-9D2E-AC5186AD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E2BB6-1247-F746-9F36-9683D690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7F98D-BD74-D248-B464-F377CE2F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8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13C8-C43E-934A-A8BC-DA2789AE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7C3861-001F-0D44-8A8C-E92CB330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F94EFC-F552-0A42-919B-F3889518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5CA6A-3703-7B44-833D-A3E3AEAB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2EC434-A8B9-4E47-9411-82C5A2CB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23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88D259-9199-424D-8DD8-EEC9388E0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2AE55F-BBB5-7A4C-89CE-75199316E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076A38-8CF8-A64D-8CBF-83A3AE8D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44EAE-528A-3E4B-AF39-AFB10801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0D7EB-1E82-F840-913F-80B12B20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64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4FD08-327A-0843-9A2B-38AF965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823FC-D8F9-9349-88B8-23F68F7D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E6BD81-1A70-BE49-8E49-A27E0CA3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8DDCA-3A30-3E41-8D8C-A1DFB495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2C540-AFFF-7F4B-BBD4-1762FA33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63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2E686-7E4B-6540-935F-5CAB8F08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1FB274-CCD2-3B4F-A10E-A8B87EFC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7EC5B0-67E2-CE47-9AD1-9421EB31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4B73B-B9CA-7740-A89D-69F26E78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37672-3576-E440-B2F1-3B8ECBC7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59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D521A-543F-3B4F-9BD5-6DEF0A6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AE55E-A982-2F40-9720-73C058557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62433A-DF3C-3B4C-9AF8-8D161B7DA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632ED1-6E31-B54B-9178-D89DE7973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48A371-B1AC-2547-AD1C-3EE3885F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82CA6-75B8-ED42-8DC4-93A1ABE7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54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FD5EF-8BFE-014B-89F0-82729F26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533D66-577E-B84E-A245-D6511D388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F8F469-A29D-DE4E-8EE4-767F4C010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D9EEB-90BE-024B-B715-7439786B5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2F4EFE-3BD4-AA4F-917A-0168517A4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98BC98-4BA0-8A4C-A9E3-DC58EC65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A9CB2F-D680-494D-91A2-2EAF1C66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2FE8BE-6626-E240-A0B4-F98B1EB9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35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ECE42-6A9C-6047-B2D3-63B2059C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CC5567-8896-5046-B0E1-908B6428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C90FF6-EE49-7944-8BE9-98AE6C39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1CC0AC-02F4-2048-BADB-E5465D0B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37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543321-727E-9D47-9142-DF7DDE22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70F296-548F-6249-AD84-FCD0F148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8F420B-4A54-C348-AE8D-AB82CD96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6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6FBEB-CA24-854B-8ABB-5C3BFB23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2BBCB-C564-C548-82AD-6CE96114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553A0F-05BA-8849-9B22-AF49197F1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B76935-07A8-0D49-B71D-7A380BE2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24603F-8302-FF4F-919A-FEF7E3EF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70602-0B23-8149-8D23-3CF517FC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606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66DE1-4A37-4643-9072-7C2C2F9B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85E5D8-4282-FF44-ADD3-89DD74839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48BE1E-4B0F-3641-B6B3-6E01F4016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E9E668-3C24-B440-952C-06D37562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3AA6E-F8DA-8144-80FC-35BB993A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A0E3CE-59C8-A34A-A5E7-09A65938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3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D11B0F-15FA-424C-A087-898FDAF0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DCFED4-3E21-5049-9C9B-9572B144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38F79-C2ED-644A-9794-BDF94B9D8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4B2B5-9AE4-3D46-8046-CF8FD52DE8CA}" type="datetimeFigureOut">
              <a:rPr kumimoji="1" lang="zh-CN" altLang="en-US" smtClean="0"/>
              <a:t>2020/3/18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1A4A0-B30F-FD4C-B6E2-70F1A9961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67C5E6-EC3C-C74E-A905-9D0265ACB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4280-96D3-E148-8DFC-E514B5B6F1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24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droid-SDK@2.6.1.74103_2020022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Android-SDK@2.6.1.74103_20200226/SDK/asse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ndroid-gif-drawable-release@1.2.17.aa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532638" y="2905780"/>
            <a:ext cx="512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创建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 Android </a:t>
            </a:r>
            <a:r>
              <a:rPr kumimoji="1" lang="zh-CN" altLang="en-US" sz="2800" dirty="0"/>
              <a:t>最简工程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A35A45-74B7-4344-B8C7-E9EC06595AAC}"/>
              </a:ext>
            </a:extLst>
          </p:cNvPr>
          <p:cNvSpPr txBox="1"/>
          <p:nvPr/>
        </p:nvSpPr>
        <p:spPr>
          <a:xfrm>
            <a:off x="4132161" y="4380932"/>
            <a:ext cx="3927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以</a:t>
            </a:r>
            <a:endParaRPr kumimoji="1" lang="en-US" altLang="zh-CN" dirty="0"/>
          </a:p>
          <a:p>
            <a:pPr algn="ctr"/>
            <a:r>
              <a:rPr kumimoji="1" lang="en-US" altLang="zh-CN" dirty="0" err="1"/>
              <a:t>HBuilderX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2.6.1.20200226</a:t>
            </a:r>
          </a:p>
          <a:p>
            <a:pPr algn="ctr"/>
            <a:r>
              <a:rPr kumimoji="1" lang="en" altLang="zh-CN" dirty="0">
                <a:hlinkClick r:id="rId2"/>
              </a:rPr>
              <a:t>Android-SDK@2.6.1.74103_20200226</a:t>
            </a:r>
            <a:endParaRPr kumimoji="1" lang="en" altLang="zh-CN" dirty="0"/>
          </a:p>
          <a:p>
            <a:pPr algn="ctr"/>
            <a:r>
              <a:rPr kumimoji="1" lang="en" altLang="zh-CN" dirty="0"/>
              <a:t>Android Studio 3.6.1</a:t>
            </a:r>
          </a:p>
          <a:p>
            <a:pPr algn="ctr"/>
            <a:r>
              <a:rPr kumimoji="1" lang="zh-CN" altLang="en" dirty="0"/>
              <a:t>为例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82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431BAA-4430-C547-883B-B07FA461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6" name="左箭头 5">
            <a:extLst>
              <a:ext uri="{FF2B5EF4-FFF2-40B4-BE49-F238E27FC236}">
                <a16:creationId xmlns:a16="http://schemas.microsoft.com/office/drawing/2014/main" id="{F985F9E2-1BA1-1140-9045-427C7FEA4D87}"/>
              </a:ext>
            </a:extLst>
          </p:cNvPr>
          <p:cNvSpPr/>
          <p:nvPr/>
        </p:nvSpPr>
        <p:spPr>
          <a:xfrm>
            <a:off x="3712191" y="2101758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8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3516607" y="2905780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5. </a:t>
            </a:r>
            <a:r>
              <a:rPr kumimoji="1" lang="zh-CN" altLang="en-US" sz="2800" dirty="0"/>
              <a:t>修改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下 </a:t>
            </a:r>
            <a:r>
              <a:rPr kumimoji="1" lang="en-US" altLang="zh-CN" sz="2800" dirty="0" err="1"/>
              <a:t>build.gradle</a:t>
            </a:r>
            <a:r>
              <a:rPr kumimoji="1" lang="zh-CN" altLang="en-US" sz="2800" dirty="0"/>
              <a:t> 文件</a:t>
            </a:r>
          </a:p>
        </p:txBody>
      </p:sp>
    </p:spTree>
    <p:extLst>
      <p:ext uri="{BB962C8B-B14F-4D97-AF65-F5344CB8AC3E}">
        <p14:creationId xmlns:p14="http://schemas.microsoft.com/office/powerpoint/2010/main" val="198962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370718-BB09-3249-8DC7-77DED13C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CA6FD3B6-4035-4148-AD5B-3025DB22A711}"/>
              </a:ext>
            </a:extLst>
          </p:cNvPr>
          <p:cNvSpPr/>
          <p:nvPr/>
        </p:nvSpPr>
        <p:spPr>
          <a:xfrm>
            <a:off x="3577279" y="2311620"/>
            <a:ext cx="679927" cy="2217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33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2130010" y="2474893"/>
            <a:ext cx="79319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/>
              <a:t>6. </a:t>
            </a:r>
            <a:r>
              <a:rPr kumimoji="1" lang="zh-CN" altLang="en-US" sz="2800" dirty="0"/>
              <a:t>修改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</a:t>
            </a:r>
            <a:r>
              <a:rPr kumimoji="1" lang="zh-CN" altLang="en-US" sz="2800" dirty="0"/>
              <a:t> 工程 </a:t>
            </a:r>
            <a:r>
              <a:rPr kumimoji="1" lang="en-US" altLang="zh-CN" sz="2800" dirty="0" err="1"/>
              <a:t>versionName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/>
              <a:t>versionCode</a:t>
            </a:r>
            <a:r>
              <a:rPr kumimoji="1" lang="en-US" altLang="zh-CN" sz="2800" dirty="0"/>
              <a:t> </a:t>
            </a:r>
          </a:p>
          <a:p>
            <a:pPr algn="ctr"/>
            <a:r>
              <a:rPr kumimoji="1" lang="en-US" altLang="zh-CN" sz="2800" dirty="0"/>
              <a:t>=&gt; </a:t>
            </a:r>
            <a:r>
              <a:rPr kumimoji="1" lang="zh-CN" altLang="en-US" sz="2800" dirty="0"/>
              <a:t>生成本地打包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资源</a:t>
            </a:r>
          </a:p>
        </p:txBody>
      </p:sp>
    </p:spTree>
    <p:extLst>
      <p:ext uri="{BB962C8B-B14F-4D97-AF65-F5344CB8AC3E}">
        <p14:creationId xmlns:p14="http://schemas.microsoft.com/office/powerpoint/2010/main" val="113412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8C0C0B-9569-D049-AEDD-55097E71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4A5FC0-7CBA-534B-89E4-A16AF2849DA1}"/>
              </a:ext>
            </a:extLst>
          </p:cNvPr>
          <p:cNvSpPr txBox="1"/>
          <p:nvPr/>
        </p:nvSpPr>
        <p:spPr>
          <a:xfrm>
            <a:off x="5629281" y="3940102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FF0000"/>
                </a:solidFill>
              </a:rPr>
              <a:t>versionName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56B629-F69C-3449-A044-302C2147F8AA}"/>
              </a:ext>
            </a:extLst>
          </p:cNvPr>
          <p:cNvSpPr txBox="1"/>
          <p:nvPr/>
        </p:nvSpPr>
        <p:spPr>
          <a:xfrm>
            <a:off x="5629281" y="4692107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FF0000"/>
                </a:solidFill>
              </a:rPr>
              <a:t>versionCode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45478E-6EC3-9B45-B677-D5D5BF6328D6}"/>
              </a:ext>
            </a:extLst>
          </p:cNvPr>
          <p:cNvSpPr txBox="1"/>
          <p:nvPr/>
        </p:nvSpPr>
        <p:spPr>
          <a:xfrm>
            <a:off x="6216396" y="1888948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FF0000"/>
                </a:solidFill>
              </a:rPr>
              <a:t>appid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3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019B48-B63A-E84E-BADE-1811E8B6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E93F6692-F3F2-9C47-B0E7-0E3D69A7F540}"/>
              </a:ext>
            </a:extLst>
          </p:cNvPr>
          <p:cNvSpPr/>
          <p:nvPr/>
        </p:nvSpPr>
        <p:spPr>
          <a:xfrm>
            <a:off x="8224230" y="512800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24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150301" y="1443841"/>
            <a:ext cx="118913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/>
              <a:t>7. </a:t>
            </a:r>
          </a:p>
          <a:p>
            <a:pPr algn="ctr"/>
            <a:r>
              <a:rPr kumimoji="1" lang="en-US" altLang="zh-CN" sz="2800" dirty="0"/>
              <a:t>(1) app/</a:t>
            </a:r>
            <a:r>
              <a:rPr kumimoji="1" lang="en-US" altLang="zh-CN" sz="2800" dirty="0" err="1"/>
              <a:t>src</a:t>
            </a:r>
            <a:r>
              <a:rPr kumimoji="1" lang="en-US" altLang="zh-CN" sz="2800" dirty="0"/>
              <a:t>/main</a:t>
            </a:r>
            <a:r>
              <a:rPr kumimoji="1" lang="zh-CN" altLang="en-US" sz="2800" dirty="0"/>
              <a:t> 文件夹下新建 </a:t>
            </a:r>
            <a:r>
              <a:rPr kumimoji="1" lang="en-US" altLang="zh-CN" sz="2800" dirty="0"/>
              <a:t>assets</a:t>
            </a:r>
            <a:r>
              <a:rPr kumimoji="1" lang="zh-CN" altLang="en-US" sz="2800" dirty="0"/>
              <a:t> 文件夹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(2) </a:t>
            </a:r>
            <a:r>
              <a:rPr kumimoji="1" lang="zh-CN" altLang="en-US" sz="2800" dirty="0"/>
              <a:t>新建的 </a:t>
            </a:r>
            <a:r>
              <a:rPr kumimoji="1" lang="en-US" altLang="zh-CN" sz="2800" dirty="0"/>
              <a:t>assets</a:t>
            </a:r>
            <a:r>
              <a:rPr kumimoji="1" lang="zh-CN" altLang="en-US" sz="2800" dirty="0"/>
              <a:t> 文件夹下新建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apps</a:t>
            </a:r>
            <a:r>
              <a:rPr kumimoji="1" lang="zh-CN" altLang="en-US" sz="2800" dirty="0"/>
              <a:t>文件夹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(3) </a:t>
            </a:r>
            <a:r>
              <a:rPr kumimoji="1" lang="zh-CN" altLang="en-US" sz="2800" dirty="0"/>
              <a:t>将 </a:t>
            </a:r>
            <a:r>
              <a:rPr kumimoji="1" lang="en" altLang="zh-CN" sz="2800" dirty="0">
                <a:hlinkClick r:id="rId2"/>
              </a:rPr>
              <a:t>Android-SDK@2.6.1.74103_20200226/SDK/assets</a:t>
            </a:r>
            <a:r>
              <a:rPr kumimoji="1" lang="zh-CN" altLang="en-US" sz="2800" dirty="0"/>
              <a:t> 下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文件夹内容</a:t>
            </a:r>
            <a:endParaRPr kumimoji="1" lang="en-US" altLang="zh-CN" sz="2800" dirty="0"/>
          </a:p>
          <a:p>
            <a:pPr algn="ctr"/>
            <a:r>
              <a:rPr kumimoji="1" lang="zh-CN" altLang="en-US" sz="2800" dirty="0"/>
              <a:t>拷贝至</a:t>
            </a:r>
            <a:r>
              <a:rPr kumimoji="1" lang="en-US" altLang="zh-CN" sz="2800" dirty="0"/>
              <a:t> app/</a:t>
            </a:r>
            <a:r>
              <a:rPr kumimoji="1" lang="en-US" altLang="zh-CN" sz="2800" dirty="0" err="1"/>
              <a:t>src</a:t>
            </a:r>
            <a:r>
              <a:rPr kumimoji="1" lang="en-US" altLang="zh-CN" sz="2800" dirty="0"/>
              <a:t>/main/assets/data </a:t>
            </a:r>
            <a:r>
              <a:rPr kumimoji="1" lang="zh-CN" altLang="en-US" sz="2800" dirty="0"/>
              <a:t>下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(4) </a:t>
            </a:r>
            <a:r>
              <a:rPr kumimoji="1" lang="zh-CN" altLang="en-US" sz="2800" dirty="0"/>
              <a:t>修改 </a:t>
            </a:r>
            <a:r>
              <a:rPr kumimoji="1" lang="en-US" altLang="zh-CN" sz="2800" dirty="0"/>
              <a:t>app/</a:t>
            </a:r>
            <a:r>
              <a:rPr kumimoji="1" lang="en-US" altLang="zh-CN" sz="2800" dirty="0" err="1"/>
              <a:t>src</a:t>
            </a:r>
            <a:r>
              <a:rPr kumimoji="1" lang="en-US" altLang="zh-CN" sz="2800" dirty="0"/>
              <a:t>/main/assets/data/</a:t>
            </a:r>
            <a:r>
              <a:rPr kumimoji="1" lang="en-US" altLang="zh-CN" sz="2800" dirty="0" err="1"/>
              <a:t>dcloud_control.xml</a:t>
            </a:r>
            <a:r>
              <a:rPr kumimoji="1" lang="en-US" altLang="zh-CN" sz="2800" dirty="0"/>
              <a:t> </a:t>
            </a:r>
            <a:r>
              <a:rPr kumimoji="1" lang="zh-CN" altLang="en-US" sz="2800" dirty="0"/>
              <a:t>的 </a:t>
            </a:r>
            <a:r>
              <a:rPr kumimoji="1" lang="en-US" altLang="zh-CN" sz="2800" dirty="0" err="1"/>
              <a:t>appid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/>
              <a:t>appver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 err="1"/>
              <a:t>appid</a:t>
            </a:r>
            <a:r>
              <a:rPr kumimoji="1" lang="zh-CN" altLang="en-US" sz="2800" dirty="0"/>
              <a:t> 对应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</a:t>
            </a:r>
            <a:r>
              <a:rPr kumimoji="1" lang="zh-CN" altLang="en-US" sz="2800" dirty="0"/>
              <a:t> 工程 </a:t>
            </a:r>
            <a:r>
              <a:rPr kumimoji="1" lang="en-US" altLang="zh-CN" sz="2800" dirty="0" err="1"/>
              <a:t>appid</a:t>
            </a:r>
            <a:r>
              <a:rPr kumimoji="1" lang="zh-CN" altLang="en-US" sz="2800" dirty="0"/>
              <a:t>；</a:t>
            </a:r>
            <a:r>
              <a:rPr kumimoji="1" lang="en-US" altLang="zh-CN" sz="2800" dirty="0" err="1"/>
              <a:t>appver</a:t>
            </a:r>
            <a:r>
              <a:rPr kumimoji="1" lang="zh-CN" altLang="en-US" sz="2800" dirty="0"/>
              <a:t> 对应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</a:t>
            </a:r>
            <a:r>
              <a:rPr kumimoji="1" lang="zh-CN" altLang="en-US" sz="2800" dirty="0"/>
              <a:t> 工程 </a:t>
            </a:r>
            <a:r>
              <a:rPr kumimoji="1" lang="en-US" altLang="zh-CN" sz="2800" dirty="0" err="1"/>
              <a:t>versionName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(5)</a:t>
            </a:r>
            <a:r>
              <a:rPr kumimoji="1" lang="zh-CN" altLang="en-US" sz="2800" dirty="0"/>
              <a:t> 将生成的本地打包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资源 </a:t>
            </a:r>
            <a:r>
              <a:rPr kumimoji="1" lang="en" altLang="zh-CN" sz="2800" dirty="0"/>
              <a:t>__UNI__AB996E5</a:t>
            </a:r>
            <a:r>
              <a:rPr kumimoji="1" lang="zh-CN" altLang="en-US" sz="2800" dirty="0"/>
              <a:t> 文件夹拷贝至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app/</a:t>
            </a:r>
            <a:r>
              <a:rPr kumimoji="1" lang="en-US" altLang="zh-CN" sz="2800" dirty="0" err="1"/>
              <a:t>src</a:t>
            </a:r>
            <a:r>
              <a:rPr kumimoji="1" lang="en-US" altLang="zh-CN" sz="2800" dirty="0"/>
              <a:t>/main/assets/apps </a:t>
            </a:r>
            <a:r>
              <a:rPr kumimoji="1" lang="zh-CN" altLang="en-US" sz="2800" dirty="0"/>
              <a:t>文件夹下</a:t>
            </a:r>
          </a:p>
        </p:txBody>
      </p:sp>
    </p:spTree>
    <p:extLst>
      <p:ext uri="{BB962C8B-B14F-4D97-AF65-F5344CB8AC3E}">
        <p14:creationId xmlns:p14="http://schemas.microsoft.com/office/powerpoint/2010/main" val="401549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C686D2-3B80-044A-ADAF-4E332D2F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A151AB5D-80B3-5D4E-A7A9-E05749C22163}"/>
              </a:ext>
            </a:extLst>
          </p:cNvPr>
          <p:cNvSpPr/>
          <p:nvPr/>
        </p:nvSpPr>
        <p:spPr>
          <a:xfrm>
            <a:off x="3682211" y="2956198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12A5739-4AD8-2A44-BC3B-29CC91A9A1C2}"/>
              </a:ext>
            </a:extLst>
          </p:cNvPr>
          <p:cNvCxnSpPr>
            <a:cxnSpLocks/>
          </p:cNvCxnSpPr>
          <p:nvPr/>
        </p:nvCxnSpPr>
        <p:spPr>
          <a:xfrm>
            <a:off x="4542019" y="1558977"/>
            <a:ext cx="11692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8BB910B-0CA6-3443-B3C3-5FDFCD9F34F2}"/>
              </a:ext>
            </a:extLst>
          </p:cNvPr>
          <p:cNvCxnSpPr>
            <a:cxnSpLocks/>
          </p:cNvCxnSpPr>
          <p:nvPr/>
        </p:nvCxnSpPr>
        <p:spPr>
          <a:xfrm>
            <a:off x="5818683" y="1558977"/>
            <a:ext cx="7769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0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FCA55-2C7B-854A-A894-FFF0982E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7A8F8690-69B5-6F47-BDC7-0CE42254F7B4}"/>
              </a:ext>
            </a:extLst>
          </p:cNvPr>
          <p:cNvSpPr/>
          <p:nvPr/>
        </p:nvSpPr>
        <p:spPr>
          <a:xfrm>
            <a:off x="3712191" y="3810637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16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2795256" y="2905780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8. </a:t>
            </a:r>
            <a:r>
              <a:rPr kumimoji="1" lang="zh-CN" altLang="en-US" sz="2800" dirty="0"/>
              <a:t>修改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下 </a:t>
            </a:r>
            <a:r>
              <a:rPr kumimoji="1" lang="en-US" altLang="zh-CN" sz="2800" dirty="0" err="1"/>
              <a:t>AndroidManifest.json</a:t>
            </a:r>
            <a:r>
              <a:rPr kumimoji="1" lang="zh-CN" altLang="en-US" sz="2800" dirty="0"/>
              <a:t> 文件</a:t>
            </a:r>
          </a:p>
        </p:txBody>
      </p:sp>
    </p:spTree>
    <p:extLst>
      <p:ext uri="{BB962C8B-B14F-4D97-AF65-F5344CB8AC3E}">
        <p14:creationId xmlns:p14="http://schemas.microsoft.com/office/powerpoint/2010/main" val="106178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4022355" y="290578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1. </a:t>
            </a:r>
            <a:r>
              <a:rPr kumimoji="1" lang="zh-CN" altLang="en-US" sz="2800" dirty="0"/>
              <a:t>新建空白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</a:t>
            </a:r>
            <a:r>
              <a:rPr kumimoji="1" lang="zh-CN" altLang="en-US" sz="2800" dirty="0"/>
              <a:t> 工程</a:t>
            </a:r>
          </a:p>
        </p:txBody>
      </p:sp>
    </p:spTree>
    <p:extLst>
      <p:ext uri="{BB962C8B-B14F-4D97-AF65-F5344CB8AC3E}">
        <p14:creationId xmlns:p14="http://schemas.microsoft.com/office/powerpoint/2010/main" val="4280675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A6C52C-D1E6-AF4F-B3A9-64DAACC4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CC6226-E0DF-9F48-A5D1-2EE3E217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3" y="0"/>
            <a:ext cx="8053094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A7A102-0619-FE46-A210-639F29493DD3}"/>
              </a:ext>
            </a:extLst>
          </p:cNvPr>
          <p:cNvSpPr txBox="1"/>
          <p:nvPr/>
        </p:nvSpPr>
        <p:spPr>
          <a:xfrm>
            <a:off x="3188307" y="215720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A4D93E-451B-A94A-BF64-0B4156601494}"/>
              </a:ext>
            </a:extLst>
          </p:cNvPr>
          <p:cNvSpPr txBox="1"/>
          <p:nvPr/>
        </p:nvSpPr>
        <p:spPr>
          <a:xfrm>
            <a:off x="4030855" y="161146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1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587C36-7DAB-D646-82D1-A9811DBF3C6C}"/>
              </a:ext>
            </a:extLst>
          </p:cNvPr>
          <p:cNvSpPr txBox="1"/>
          <p:nvPr/>
        </p:nvSpPr>
        <p:spPr>
          <a:xfrm>
            <a:off x="5438847" y="5273666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5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C8B0E4-C6EE-C740-95AC-0D9F7E14FCC4}"/>
              </a:ext>
            </a:extLst>
          </p:cNvPr>
          <p:cNvSpPr txBox="1"/>
          <p:nvPr/>
        </p:nvSpPr>
        <p:spPr>
          <a:xfrm>
            <a:off x="3188307" y="2748663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3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AA780-E5DB-3B45-A016-5C4E1BD13135}"/>
              </a:ext>
            </a:extLst>
          </p:cNvPr>
          <p:cNvSpPr txBox="1"/>
          <p:nvPr/>
        </p:nvSpPr>
        <p:spPr>
          <a:xfrm>
            <a:off x="2996588" y="3491525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4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4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4022355" y="2905780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2. </a:t>
            </a:r>
            <a:r>
              <a:rPr kumimoji="1" lang="zh-CN" altLang="en-US" sz="2800" dirty="0"/>
              <a:t>新建空白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工程</a:t>
            </a:r>
          </a:p>
        </p:txBody>
      </p:sp>
    </p:spTree>
    <p:extLst>
      <p:ext uri="{BB962C8B-B14F-4D97-AF65-F5344CB8AC3E}">
        <p14:creationId xmlns:p14="http://schemas.microsoft.com/office/powerpoint/2010/main" val="421545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646074-2880-5C43-B2C8-C1648986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04" y="0"/>
            <a:ext cx="8966791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90B9E1-C74F-A544-B664-DE06DE0021F2}"/>
              </a:ext>
            </a:extLst>
          </p:cNvPr>
          <p:cNvSpPr txBox="1"/>
          <p:nvPr/>
        </p:nvSpPr>
        <p:spPr>
          <a:xfrm>
            <a:off x="6728561" y="290578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1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455F64-B7A4-844F-97AA-909633944D62}"/>
              </a:ext>
            </a:extLst>
          </p:cNvPr>
          <p:cNvSpPr txBox="1"/>
          <p:nvPr/>
        </p:nvSpPr>
        <p:spPr>
          <a:xfrm>
            <a:off x="8709761" y="5349669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3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0CAAFC-EB8E-A942-9F88-913ADE4B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04" y="0"/>
            <a:ext cx="8966791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4B9999-EED8-E445-BAD8-3C8345A2EB89}"/>
              </a:ext>
            </a:extLst>
          </p:cNvPr>
          <p:cNvSpPr txBox="1"/>
          <p:nvPr/>
        </p:nvSpPr>
        <p:spPr>
          <a:xfrm>
            <a:off x="4833797" y="234622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8CA69B-73B2-1B4D-9AB8-466BE306685B}"/>
              </a:ext>
            </a:extLst>
          </p:cNvPr>
          <p:cNvSpPr txBox="1"/>
          <p:nvPr/>
        </p:nvSpPr>
        <p:spPr>
          <a:xfrm>
            <a:off x="4833797" y="1788938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1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A4A815-8A34-6A48-BC4B-B4509B9FA2CF}"/>
              </a:ext>
            </a:extLst>
          </p:cNvPr>
          <p:cNvSpPr txBox="1"/>
          <p:nvPr/>
        </p:nvSpPr>
        <p:spPr>
          <a:xfrm>
            <a:off x="9435366" y="5366927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6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3013AF-DF9E-9F49-AD7E-B0A8BBC15EA4}"/>
              </a:ext>
            </a:extLst>
          </p:cNvPr>
          <p:cNvSpPr txBox="1"/>
          <p:nvPr/>
        </p:nvSpPr>
        <p:spPr>
          <a:xfrm>
            <a:off x="4833797" y="397036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5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B353C4-754D-A343-9477-5402D0431EF1}"/>
              </a:ext>
            </a:extLst>
          </p:cNvPr>
          <p:cNvSpPr txBox="1"/>
          <p:nvPr/>
        </p:nvSpPr>
        <p:spPr>
          <a:xfrm>
            <a:off x="4833797" y="293080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B78C89-19D3-8A4A-80E9-D7C2F1C58ABC}"/>
              </a:ext>
            </a:extLst>
          </p:cNvPr>
          <p:cNvSpPr txBox="1"/>
          <p:nvPr/>
        </p:nvSpPr>
        <p:spPr>
          <a:xfrm>
            <a:off x="4833797" y="350173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4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5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3304210" y="2905780"/>
            <a:ext cx="558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3. </a:t>
            </a:r>
            <a:r>
              <a:rPr kumimoji="1" lang="zh-CN" altLang="en-US" sz="2800" dirty="0"/>
              <a:t>删除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工程不必要的文件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634A79-8CA3-AA47-BF30-D98A9EF5EAD2}"/>
              </a:ext>
            </a:extLst>
          </p:cNvPr>
          <p:cNvSpPr txBox="1"/>
          <p:nvPr/>
        </p:nvSpPr>
        <p:spPr>
          <a:xfrm>
            <a:off x="3755455" y="4527029"/>
            <a:ext cx="4681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app/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androidTest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app/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/test</a:t>
            </a:r>
          </a:p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app/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/main/java/</a:t>
            </a:r>
            <a:r>
              <a:rPr kumimoji="1" lang="zh-CN" altLang="en-US" dirty="0"/>
              <a:t>包名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MainActivity.java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app/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/main/res/layout/</a:t>
            </a:r>
            <a:r>
              <a:rPr kumimoji="1" lang="en-US" altLang="zh-CN" dirty="0" err="1"/>
              <a:t>activity_main.xml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95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CA397F-55DA-8C42-8B3C-0464ACAB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4" y="0"/>
            <a:ext cx="11337691" cy="6858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B47F955A-0A17-BE42-A45F-04F3D5A3FCE2}"/>
              </a:ext>
            </a:extLst>
          </p:cNvPr>
          <p:cNvSpPr/>
          <p:nvPr/>
        </p:nvSpPr>
        <p:spPr>
          <a:xfrm>
            <a:off x="3616657" y="1992575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9483FE06-0C16-D54D-830B-4E612525D50B}"/>
              </a:ext>
            </a:extLst>
          </p:cNvPr>
          <p:cNvSpPr/>
          <p:nvPr/>
        </p:nvSpPr>
        <p:spPr>
          <a:xfrm>
            <a:off x="3616656" y="2632309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>
            <a:extLst>
              <a:ext uri="{FF2B5EF4-FFF2-40B4-BE49-F238E27FC236}">
                <a16:creationId xmlns:a16="http://schemas.microsoft.com/office/drawing/2014/main" id="{EB31F2D6-3A53-EE4D-9BAB-3390DDEEFF35}"/>
              </a:ext>
            </a:extLst>
          </p:cNvPr>
          <p:cNvSpPr/>
          <p:nvPr/>
        </p:nvSpPr>
        <p:spPr>
          <a:xfrm>
            <a:off x="3616656" y="3414010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左箭头 7">
            <a:extLst>
              <a:ext uri="{FF2B5EF4-FFF2-40B4-BE49-F238E27FC236}">
                <a16:creationId xmlns:a16="http://schemas.microsoft.com/office/drawing/2014/main" id="{D7B4B280-0030-0F43-B532-E95CB8F9DD28}"/>
              </a:ext>
            </a:extLst>
          </p:cNvPr>
          <p:cNvSpPr/>
          <p:nvPr/>
        </p:nvSpPr>
        <p:spPr>
          <a:xfrm>
            <a:off x="3616657" y="4790370"/>
            <a:ext cx="1228299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91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2D700F-AE2C-4847-8ED1-CBD1FB6C8A4B}"/>
              </a:ext>
            </a:extLst>
          </p:cNvPr>
          <p:cNvSpPr txBox="1"/>
          <p:nvPr/>
        </p:nvSpPr>
        <p:spPr>
          <a:xfrm>
            <a:off x="1015122" y="2905780"/>
            <a:ext cx="1016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4. </a:t>
            </a:r>
            <a:r>
              <a:rPr kumimoji="1" lang="zh-CN" altLang="en-US" sz="2800" dirty="0"/>
              <a:t>添加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工程必要的库文件至 </a:t>
            </a:r>
            <a:r>
              <a:rPr kumimoji="1" lang="en-US" altLang="zh-CN" sz="2800" dirty="0"/>
              <a:t>app/libs </a:t>
            </a:r>
            <a:r>
              <a:rPr kumimoji="1" lang="zh-CN" altLang="en-US" sz="2800" dirty="0"/>
              <a:t>文件夹下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F1381F-51D1-CD49-A257-6A9A99B84C96}"/>
              </a:ext>
            </a:extLst>
          </p:cNvPr>
          <p:cNvSpPr txBox="1"/>
          <p:nvPr/>
        </p:nvSpPr>
        <p:spPr>
          <a:xfrm>
            <a:off x="3756257" y="4176214"/>
            <a:ext cx="4679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dirty="0">
                <a:hlinkClick r:id="rId2"/>
              </a:rPr>
              <a:t>uni-app Android </a:t>
            </a:r>
            <a:r>
              <a:rPr kumimoji="1" lang="zh-CN" altLang="en" dirty="0">
                <a:hlinkClick r:id="rId2"/>
              </a:rPr>
              <a:t>工程</a:t>
            </a:r>
            <a:r>
              <a:rPr kumimoji="1" lang="zh-CN" altLang="en-US" dirty="0">
                <a:hlinkClick r:id="rId2"/>
              </a:rPr>
              <a:t>运行必需的基本库：</a:t>
            </a:r>
            <a:endParaRPr kumimoji="1" lang="en" altLang="zh-CN" dirty="0">
              <a:hlinkClick r:id="rId2"/>
            </a:endParaRPr>
          </a:p>
          <a:p>
            <a:pPr algn="ctr"/>
            <a:r>
              <a:rPr kumimoji="1" lang="en-US" altLang="zh-CN" dirty="0">
                <a:hlinkClick r:id="rId2"/>
              </a:rPr>
              <a:t>1</a:t>
            </a:r>
            <a:r>
              <a:rPr kumimoji="1" lang="zh-CN" altLang="en-US" dirty="0">
                <a:hlinkClick r:id="rId2"/>
              </a:rPr>
              <a:t>）</a:t>
            </a:r>
            <a:r>
              <a:rPr kumimoji="1" lang="en" altLang="zh-CN" dirty="0">
                <a:hlinkClick r:id="rId2"/>
              </a:rPr>
              <a:t>lib.5plus.base-release.aar</a:t>
            </a:r>
          </a:p>
          <a:p>
            <a:pPr algn="ctr"/>
            <a:r>
              <a:rPr kumimoji="1" lang="en-US" altLang="zh-CN" dirty="0">
                <a:hlinkClick r:id="rId2"/>
              </a:rPr>
              <a:t>2</a:t>
            </a:r>
            <a:r>
              <a:rPr kumimoji="1" lang="zh-CN" altLang="en-US" dirty="0">
                <a:hlinkClick r:id="rId2"/>
              </a:rPr>
              <a:t>）</a:t>
            </a:r>
            <a:r>
              <a:rPr kumimoji="1" lang="en" altLang="zh-CN" dirty="0">
                <a:hlinkClick r:id="rId2"/>
              </a:rPr>
              <a:t>uniapp-release.aar</a:t>
            </a:r>
          </a:p>
          <a:p>
            <a:pPr algn="ctr"/>
            <a:r>
              <a:rPr kumimoji="1" lang="en-US" altLang="zh-CN" dirty="0">
                <a:hlinkClick r:id="rId2"/>
              </a:rPr>
              <a:t>3</a:t>
            </a:r>
            <a:r>
              <a:rPr kumimoji="1" lang="zh-CN" altLang="en-US" dirty="0">
                <a:hlinkClick r:id="rId2"/>
              </a:rPr>
              <a:t>）</a:t>
            </a:r>
            <a:r>
              <a:rPr kumimoji="1" lang="en" altLang="zh-CN" dirty="0">
                <a:hlinkClick r:id="rId2"/>
              </a:rPr>
              <a:t>android-gif-drawable-release@1.2.17.aar</a:t>
            </a:r>
            <a:endParaRPr kumimoji="1" lang="en" altLang="zh-CN" dirty="0"/>
          </a:p>
          <a:p>
            <a:pPr algn="ctr"/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" altLang="zh-CN" dirty="0"/>
              <a:t>miit_mdid_1.0.10.aar</a:t>
            </a:r>
          </a:p>
          <a:p>
            <a:pPr algn="ctr"/>
            <a:endParaRPr kumimoji="1" lang="en" altLang="zh-CN" dirty="0"/>
          </a:p>
          <a:p>
            <a:pPr algn="ctr"/>
            <a:r>
              <a:rPr kumimoji="1" lang="zh-CN" altLang="en" dirty="0"/>
              <a:t>其他库文件</a:t>
            </a:r>
            <a:r>
              <a:rPr kumimoji="1" lang="zh-CN" altLang="en-US" dirty="0"/>
              <a:t>按需添加</a:t>
            </a:r>
          </a:p>
        </p:txBody>
      </p:sp>
    </p:spTree>
    <p:extLst>
      <p:ext uri="{BB962C8B-B14F-4D97-AF65-F5344CB8AC3E}">
        <p14:creationId xmlns:p14="http://schemas.microsoft.com/office/powerpoint/2010/main" val="16948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1068</Words>
  <Application>Microsoft Macintosh PowerPoint</Application>
  <PresentationFormat>宽屏</PresentationFormat>
  <Paragraphs>56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玺</dc:creator>
  <cp:lastModifiedBy>曹 玺</cp:lastModifiedBy>
  <cp:revision>29</cp:revision>
  <dcterms:created xsi:type="dcterms:W3CDTF">2020-03-17T06:50:45Z</dcterms:created>
  <dcterms:modified xsi:type="dcterms:W3CDTF">2020-03-18T09:48:27Z</dcterms:modified>
</cp:coreProperties>
</file>